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6" roundtripDataSignature="AMtx7mgDmcRQS/7FoRqdCPTRD9zYjnQs7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Geetha Ush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5.xml"/><Relationship Id="rId33" Type="http://schemas.openxmlformats.org/officeDocument/2006/relationships/font" Target="fonts/Lato-bold.fntdata"/><Relationship Id="rId10" Type="http://schemas.openxmlformats.org/officeDocument/2006/relationships/slide" Target="slides/slide4.xml"/><Relationship Id="rId32" Type="http://schemas.openxmlformats.org/officeDocument/2006/relationships/font" Target="fonts/Lato-regular.fntdata"/><Relationship Id="rId13" Type="http://schemas.openxmlformats.org/officeDocument/2006/relationships/slide" Target="slides/slide7.xml"/><Relationship Id="rId35" Type="http://schemas.openxmlformats.org/officeDocument/2006/relationships/font" Target="fonts/Lato-boldItalic.fntdata"/><Relationship Id="rId12" Type="http://schemas.openxmlformats.org/officeDocument/2006/relationships/slide" Target="slides/slide6.xml"/><Relationship Id="rId34" Type="http://schemas.openxmlformats.org/officeDocument/2006/relationships/font" Target="fonts/Lat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customschemas.google.com/relationships/presentationmetadata" Target="meta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9-01T06:00:55.146">
    <p:pos x="6000" y="0"/>
    <p:text>DIGITAL PORTFOLIO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qmpWOtk"/>
      </p:ext>
    </p:extLst>
  </p:cm>
</p:cmLst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3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3"/>
          <p:cNvPicPr preferRelativeResize="0"/>
          <p:nvPr/>
        </p:nvPicPr>
        <p:blipFill rotWithShape="1">
          <a:blip r:embed="rId3">
            <a:alphaModFix amt="31000"/>
          </a:blip>
          <a:srcRect b="11296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3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3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32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23" name="Google Shape;123;p3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2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32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3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3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3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32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32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32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32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3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3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3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" name="Google Shape;141;p32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2" name="Google Shape;14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3" name="Google Shape;143;p3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3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3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" name="Google Shape;152;p3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53" name="Google Shape;153;p3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" name="Google Shape;155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" name="Google Shape;156;p3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7" name="Google Shape;157;p33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8" name="Google Shape;15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3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4" name="Google Shape;164;p34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65" name="Google Shape;165;p34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34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34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34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34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34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34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34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34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34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4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4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4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34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34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34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" name="Google Shape;183;p34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3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87" name="Google Shape;187;p3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5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9" name="Google Shape;189;p35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90" name="Google Shape;190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1" name="Google Shape;191;p3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3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7" name="Google Shape;197;p3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3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3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3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3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3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3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3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3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3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3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3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5" name="Google Shape;215;p36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16" name="Google Shape;216;p3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7" name="Google Shape;21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8" name="Google Shape;218;p3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2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2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" name="Google Shape;3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" name="Google Shape;44;p2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45" name="Google Shape;45;p2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" name="Google Shape;4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51" name="Google Shape;51;p2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4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52" name="Google Shape;5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2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" name="Google Shape;5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5" name="Google Shape;55;p2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2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2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" name="Google Shape;59;p2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0" name="Google Shape;60;p2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" name="Google Shape;67;p2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8" name="Google Shape;68;p2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" name="Google Shape;70;p2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2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" name="Google Shape;78;p2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79" name="Google Shape;79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" name="Google Shape;81;p28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28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83" name="Google Shape;83;p28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4" name="Google Shape;8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9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" name="Google Shape;87;p29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2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" name="Google Shape;93;p2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4" name="Google Shape;94;p2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" name="Google Shape;96;p2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7" name="Google Shape;9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30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" name="Google Shape;105;p3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06" name="Google Shape;106;p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" name="Google Shape;108;p30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9" name="Google Shape;10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30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" name="Google Shape;116;p31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17" name="Google Shape;117;p3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0" name="Google Shape;12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Relationship Id="rId4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Relationship Id="rId4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Relationship Id="rId4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"/>
          <p:cNvSpPr txBox="1"/>
          <p:nvPr/>
        </p:nvSpPr>
        <p:spPr>
          <a:xfrm>
            <a:off x="3543750" y="1790250"/>
            <a:ext cx="4811400" cy="16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STUDENT NAME:  S.HARIYA NATCHIYAR </a:t>
            </a:r>
            <a:endParaRPr b="0" i="0" sz="1400" u="none" cap="none" strike="noStrike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REGISTER NU AND NMID:  2422K1156  AND 6D8BD68C88AC5B08F0A41A434F179D7C</a:t>
            </a:r>
            <a:endParaRPr b="0" i="0" sz="1400" u="none" cap="none" strike="noStrike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DEPARTMENT:  B.SC (COMPUTER SCIENCE)</a:t>
            </a:r>
            <a:endParaRPr b="0" i="0" sz="1400" u="none" cap="none" strike="noStrike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COLLEGE: GOVERNMENT ARTS AND SCIENCE COLLEGE       ( CO-ED ), AVINASHI, BHARATHIYAR UNIVERSITY </a:t>
            </a:r>
            <a:endParaRPr b="0" i="0" sz="1400" u="none" cap="none" strike="noStrike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1"/>
          <p:cNvSpPr txBox="1"/>
          <p:nvPr/>
        </p:nvSpPr>
        <p:spPr>
          <a:xfrm>
            <a:off x="2763400" y="330500"/>
            <a:ext cx="41406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Digital Portfolio </a:t>
            </a:r>
            <a:endParaRPr b="1" i="0" sz="3000" u="none" cap="none" strike="noStrike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0"/>
          <p:cNvSpPr txBox="1"/>
          <p:nvPr/>
        </p:nvSpPr>
        <p:spPr>
          <a:xfrm>
            <a:off x="486575" y="296375"/>
            <a:ext cx="86574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GB" sz="4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7. Results and Screenshots</a:t>
            </a:r>
            <a:endParaRPr b="1" i="0" sz="4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Google Shape;284;p10"/>
          <p:cNvSpPr txBox="1"/>
          <p:nvPr/>
        </p:nvSpPr>
        <p:spPr>
          <a:xfrm>
            <a:off x="486600" y="1735150"/>
            <a:ext cx="8657400" cy="29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Digital Portfolio Website was successfully designed and developed.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site is responsive, adapting to desktop, tablet, and mobile screens.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Contains structured sections: Home, About,  Contact.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portfolio is hosted on GitHub Pages and accessible anytime, anywhere.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Provides a professional platform to showcase personal skills and projects.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275" y="369450"/>
            <a:ext cx="1986166" cy="4413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3175" y="369450"/>
            <a:ext cx="2240249" cy="4413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9675" y="152400"/>
            <a:ext cx="2758725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1575" y="152400"/>
            <a:ext cx="247877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2850" y="152400"/>
            <a:ext cx="2499125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4200" y="152400"/>
            <a:ext cx="249912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4"/>
          <p:cNvSpPr txBox="1"/>
          <p:nvPr/>
        </p:nvSpPr>
        <p:spPr>
          <a:xfrm>
            <a:off x="0" y="-4"/>
            <a:ext cx="91440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8. Conclusion </a:t>
            </a:r>
            <a:endParaRPr b="1" sz="48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14"/>
          <p:cNvSpPr txBox="1"/>
          <p:nvPr/>
        </p:nvSpPr>
        <p:spPr>
          <a:xfrm>
            <a:off x="2790950" y="925500"/>
            <a:ext cx="5985900" cy="26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Portfolio developed using HTML, CSS, JS</a:t>
            </a:r>
            <a:endParaRPr b="1" sz="1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Showcases profile, skills, and projects</a:t>
            </a:r>
            <a:endParaRPr b="1" sz="1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Responsive and user-friendly design</a:t>
            </a:r>
            <a:endParaRPr b="1" sz="1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Hosted on GitHub Pages</a:t>
            </a:r>
            <a:endParaRPr b="1" sz="1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Professional online identity</a:t>
            </a:r>
            <a:endParaRPr b="1" sz="1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"/>
          <p:cNvSpPr txBox="1"/>
          <p:nvPr/>
        </p:nvSpPr>
        <p:spPr>
          <a:xfrm>
            <a:off x="0" y="311227"/>
            <a:ext cx="9144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GB" sz="6000" u="none" cap="none" strike="noStrike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PROJECT  TITLE</a:t>
            </a:r>
            <a:endParaRPr b="0" i="0" sz="6000" u="none" cap="none" strike="noStrike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2"/>
          <p:cNvSpPr txBox="1"/>
          <p:nvPr/>
        </p:nvSpPr>
        <p:spPr>
          <a:xfrm>
            <a:off x="2" y="2200351"/>
            <a:ext cx="9144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GB" sz="3600" u="none" cap="none" strike="noStrike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DIGITAL PORTFOLIO</a:t>
            </a:r>
            <a:r>
              <a:rPr b="0" i="0" lang="en-GB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0" i="0" sz="13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"/>
          <p:cNvSpPr txBox="1"/>
          <p:nvPr/>
        </p:nvSpPr>
        <p:spPr>
          <a:xfrm>
            <a:off x="0" y="2044547"/>
            <a:ext cx="91440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3"/>
          <p:cNvSpPr txBox="1"/>
          <p:nvPr/>
        </p:nvSpPr>
        <p:spPr>
          <a:xfrm>
            <a:off x="1248578" y="229526"/>
            <a:ext cx="91440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GB" sz="4800" u="none" cap="none" strike="noStrike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AGENDA</a:t>
            </a:r>
            <a:endParaRPr b="1" i="0" sz="4800" u="none" cap="none" strike="noStrike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3"/>
          <p:cNvSpPr txBox="1"/>
          <p:nvPr/>
        </p:nvSpPr>
        <p:spPr>
          <a:xfrm>
            <a:off x="2128292" y="937500"/>
            <a:ext cx="62322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1.Problem Statement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2.Project Overview 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3.End Users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4.Tools and Technologies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5.Portfolio Design and Layout 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6.Features and Functionality 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7.Results and Screenshot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8.Conclusion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9.Github Link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"/>
          <p:cNvSpPr txBox="1"/>
          <p:nvPr/>
        </p:nvSpPr>
        <p:spPr>
          <a:xfrm>
            <a:off x="1322025" y="399350"/>
            <a:ext cx="69864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Font typeface="Lato"/>
              <a:buAutoNum type="arabicPeriod"/>
            </a:pPr>
            <a:r>
              <a:rPr b="1" i="0" lang="en-GB" sz="4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Problem Statement</a:t>
            </a:r>
            <a:endParaRPr b="1" i="0" sz="4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4"/>
          <p:cNvSpPr txBox="1"/>
          <p:nvPr/>
        </p:nvSpPr>
        <p:spPr>
          <a:xfrm>
            <a:off x="238700" y="1324850"/>
            <a:ext cx="89052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1.   In the current digital era, students and professionals need an effective way to present their skills, projects, and achievements.</a:t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2.   Traditional resumes are static and do not showcase technical skills interactively.</a:t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3.  To solve this, a digital portfolio website is developed using HTML, CSS, and JavaScript. </a:t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4.  This portfolio provides a responsive and user-friendly platform where personal details, skills, and projects can be displayed professionally. </a:t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5.  It also allows easy accessibility through hosting on GitHub Pages.</a:t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"/>
          <p:cNvSpPr txBox="1"/>
          <p:nvPr/>
        </p:nvSpPr>
        <p:spPr>
          <a:xfrm>
            <a:off x="1542362" y="7"/>
            <a:ext cx="91440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GB" sz="4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2.Project Overview </a:t>
            </a:r>
            <a:endParaRPr b="1" i="0" sz="4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5"/>
          <p:cNvSpPr txBox="1"/>
          <p:nvPr/>
        </p:nvSpPr>
        <p:spPr>
          <a:xfrm>
            <a:off x="2988325" y="1147600"/>
            <a:ext cx="6155700" cy="3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The project “Digital Portfolio Website” is a personal website developed using HTML, CSS, and JavaScript.</a:t>
            </a:r>
            <a:endParaRPr b="1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It is designed to showcase my personal details, educational background, skills, and projects in a professional manner.</a:t>
            </a:r>
            <a:endParaRPr b="1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The website has multiple sections such as About, Projects, and Contact, and it uses responsive design to work on both mobile and desktop screens.</a:t>
            </a:r>
            <a:endParaRPr b="1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The portfolio is hosted on GitHub Pages, making it easily accessible to anyone through a public link.</a:t>
            </a:r>
            <a:endParaRPr b="1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"/>
          <p:cNvSpPr txBox="1"/>
          <p:nvPr/>
        </p:nvSpPr>
        <p:spPr>
          <a:xfrm>
            <a:off x="1615800" y="-25"/>
            <a:ext cx="75282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GB" sz="4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3. End Users</a:t>
            </a:r>
            <a:endParaRPr b="1" i="0" sz="4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6"/>
          <p:cNvSpPr txBox="1"/>
          <p:nvPr/>
        </p:nvSpPr>
        <p:spPr>
          <a:xfrm>
            <a:off x="220325" y="1367925"/>
            <a:ext cx="8923800" cy="3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end users of this project are:</a:t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Recruiters &amp; Employers → To view my skills, projects, and achievements during placements or job opportunities.</a:t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College Faculty &amp; Evaluators → To assess my project work and technical skills.</a:t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General Audience → Anyone who wants to know about my profile, education, and work.</a:t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7"/>
          <p:cNvSpPr txBox="1"/>
          <p:nvPr/>
        </p:nvSpPr>
        <p:spPr>
          <a:xfrm>
            <a:off x="1322025" y="229525"/>
            <a:ext cx="78219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GB" sz="4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4. Tools and Technologies </a:t>
            </a:r>
            <a:endParaRPr b="1" i="0" sz="4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7"/>
          <p:cNvSpPr txBox="1"/>
          <p:nvPr/>
        </p:nvSpPr>
        <p:spPr>
          <a:xfrm>
            <a:off x="275425" y="1450550"/>
            <a:ext cx="8868600" cy="3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HTML5 → Used to create the structure of the portfolio (sections, headings, content).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CSS3 → Provides styling, layout design, colors, fonts, and responsive effects.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JavaScript → Adds interactivity, dynamic behavior, and smooth user experience.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Code Editor (CodePen) → Used for writing and editing the source code.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GitHub → For version control and code hosting.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GitHub Pages → Used to deploy and host the portfolio online.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8"/>
          <p:cNvSpPr txBox="1"/>
          <p:nvPr/>
        </p:nvSpPr>
        <p:spPr>
          <a:xfrm>
            <a:off x="174425" y="-25"/>
            <a:ext cx="89697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GB" sz="4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5. Portfolio Design and Layout </a:t>
            </a:r>
            <a:endParaRPr b="1" i="0" sz="4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8"/>
          <p:cNvSpPr txBox="1"/>
          <p:nvPr/>
        </p:nvSpPr>
        <p:spPr>
          <a:xfrm>
            <a:off x="1524000" y="1193500"/>
            <a:ext cx="7620000" cy="3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Header Section → Contains name/logo and navigation menu.</a:t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About Section → Displays profile picture, short bio, and career goals.</a:t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Contact Section → Provides email and social media links for communication.</a:t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👉 Design Features:</a:t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Responsive layout with flexible grids and media queries.</a:t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Simple color theme with readable fonts.</a:t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Easy navigation using a sticky or top menu bar.</a:t>
            </a:r>
            <a:endParaRPr b="1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9"/>
          <p:cNvSpPr txBox="1"/>
          <p:nvPr/>
        </p:nvSpPr>
        <p:spPr>
          <a:xfrm>
            <a:off x="550850" y="169850"/>
            <a:ext cx="85932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GB" sz="4800" u="none" cap="none" strike="noStrik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6. Features and Functionality </a:t>
            </a:r>
            <a:endParaRPr b="1" i="0" sz="4800" u="none" cap="none" strike="noStrike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8" name="Google Shape;278;p9"/>
          <p:cNvSpPr txBox="1"/>
          <p:nvPr/>
        </p:nvSpPr>
        <p:spPr>
          <a:xfrm>
            <a:off x="3295875" y="1095350"/>
            <a:ext cx="4370100" cy="4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Responsive across devices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User-friendly navigation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Profile &amp; About info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Projects display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Contact details &amp; links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Clean, professional UI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GitHub Pages hosting</a:t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